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1" r:id="rId4"/>
    <p:sldId id="301" r:id="rId5"/>
    <p:sldId id="308" r:id="rId6"/>
    <p:sldId id="30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1584176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  <a:effectLst/>
                <a:latin typeface="Times New Roman"/>
                <a:ea typeface="Calibri"/>
              </a:rPr>
              <a:t>Туристское снаряжение и одежда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AutoShape 2" descr="https://ds02.infourok.ru/uploads/ex/03be/000176d5-855f284a/hello_html_6f6cca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https://nunataka.ru/wp-content/uploads/2015/12/snarajenie-v-pohod-710x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07616"/>
            <a:ext cx="7920880" cy="178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05800" cy="86409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Спальные мешки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 внешнему </a:t>
            </a:r>
            <a:r>
              <a:rPr lang="ru-RU" sz="2800" dirty="0" smtClean="0"/>
              <a:t>виду: </a:t>
            </a:r>
            <a:r>
              <a:rPr lang="ru-RU" sz="2800" dirty="0" smtClean="0">
                <a:solidFill>
                  <a:srgbClr val="FF0000"/>
                </a:solidFill>
              </a:rPr>
              <a:t>прямоугольный 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прямоугольный с капюшоном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кокон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www.airsoftlife.net/News_2016/koko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306034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ohotnik.ru/wp-content/uploads/2015/10/-%D0%A1%D0%9E-2-1024x6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4875"/>
            <a:ext cx="3354719" cy="216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0-tub-ru.yandex.net/i?id=a58bac3417d659a24c6ab152f9bd1892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199" y="4460372"/>
            <a:ext cx="4153835" cy="226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Trebuchet MS"/>
              </a:rPr>
              <a:t>Самым простым видом спального мешка является «</a:t>
            </a:r>
            <a:r>
              <a:rPr lang="ru-RU" dirty="0">
                <a:solidFill>
                  <a:srgbClr val="FF0000"/>
                </a:solidFill>
                <a:latin typeface="Trebuchet MS"/>
              </a:rPr>
              <a:t>спальник-одеяло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» — это обычный мешок в форме прямоугольника. Его можно спокойно использовать в палатках и помещениях, однако он не подойдет для любителей экстремальных условий, поскольку не рассчитан на необходимые параметры.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Прямоугольный (спальник-одеяло)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Trebuchet MS"/>
              </a:rPr>
              <a:t>Спальник, который также оборудован </a:t>
            </a:r>
            <a:r>
              <a:rPr lang="ru-RU" dirty="0">
                <a:solidFill>
                  <a:srgbClr val="FF0000"/>
                </a:solidFill>
                <a:latin typeface="Trebuchet MS"/>
              </a:rPr>
              <a:t>одеялом и капюшоном (так называемый комбинированный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) является доработанным вариантом «спальника-одеяла». Добавленный капюшон помогает людям, когда они находятся в условиях низких </a:t>
            </a:r>
            <a:r>
              <a:rPr lang="ru-RU" dirty="0" smtClean="0">
                <a:solidFill>
                  <a:srgbClr val="333333"/>
                </a:solidFill>
                <a:latin typeface="Trebuchet MS"/>
              </a:rPr>
              <a:t>температур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Trebuchet MS"/>
              </a:rPr>
              <a:t>для дополнительной защита 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головы. В некоторых капюшонах есть карманы для одежды, чтобы получить подушку.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Прямоугольный с капюшоном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(комбинированный)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1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latin typeface="Trebuchet MS"/>
              </a:rPr>
              <a:t>Если 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вы хотите ночевать в не очень благоприятных условиях, то лучше использовать «спальный мешок-кокон», при производстве которого используются самые передовые технологии. Конструкция такого спальника имеет такую форму, которая </a:t>
            </a:r>
            <a:r>
              <a:rPr lang="ru-RU" dirty="0">
                <a:solidFill>
                  <a:srgbClr val="FF0000"/>
                </a:solidFill>
                <a:latin typeface="Trebuchet MS"/>
              </a:rPr>
              <a:t>снижает теплоотдачу</a:t>
            </a:r>
            <a:r>
              <a:rPr lang="ru-RU" dirty="0">
                <a:solidFill>
                  <a:srgbClr val="333333"/>
                </a:solidFill>
                <a:latin typeface="Trebuchet MS"/>
              </a:rPr>
              <a:t> человека. Своеобразный кокон полностью повторяет форму спящего тела, причем он расширяется к плечам и сужается в ногах.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Кокон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8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244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зависимости от вида и толщины материала:</a:t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- летние;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- межсезонные;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- зимние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210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550</TotalTime>
  <Words>178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Times New Roman</vt:lpstr>
      <vt:lpstr>Trebuchet MS</vt:lpstr>
      <vt:lpstr>Wingdings 2</vt:lpstr>
      <vt:lpstr>Бумажная</vt:lpstr>
      <vt:lpstr>Туристское снаряжение и одежда</vt:lpstr>
      <vt:lpstr>Спальные мешки</vt:lpstr>
      <vt:lpstr>Прямоугольный (спальник-одеяло)</vt:lpstr>
      <vt:lpstr>Прямоугольный с капюшоном (комбинированный)</vt:lpstr>
      <vt:lpstr>Кокон</vt:lpstr>
      <vt:lpstr>В зависимости от вида и толщины материала: - летние; - межсезонные; - зимние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Костров</dc:title>
  <dc:creator>Администратор</dc:creator>
  <cp:lastModifiedBy>МихалычЪ</cp:lastModifiedBy>
  <cp:revision>49</cp:revision>
  <dcterms:created xsi:type="dcterms:W3CDTF">2017-09-18T16:33:24Z</dcterms:created>
  <dcterms:modified xsi:type="dcterms:W3CDTF">2019-01-23T11:43:13Z</dcterms:modified>
</cp:coreProperties>
</file>