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36815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Азбука похода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ds04.infourok.ru/uploads/ex/07e1/001a46a0-0ab77605/hello_html_377f0c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57606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Распределение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обязанностей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Картинки по запросу Распределение обязанностей туристской групп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781550" cy="319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32174"/>
            <a:ext cx="4810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373216"/>
            <a:ext cx="4572000" cy="77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>
              <a:lnSpc>
                <a:spcPct val="11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Организованность – одно из самых важных качеств туриста!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99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Выбор и разработка маршрута</a:t>
            </a:r>
          </a:p>
        </p:txBody>
      </p:sp>
      <p:pic>
        <p:nvPicPr>
          <p:cNvPr id="4" name="Рисунок 3" descr="Картинки по запросу разработка маршрута туристской групп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590256" cy="363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разработка маршрута туристской группы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619625" cy="306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73231"/>
            <a:ext cx="4593225" cy="222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6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6846722" cy="2952328"/>
          </a:xfrm>
        </p:spPr>
        <p:txBody>
          <a:bodyPr>
            <a:normAutofit fontScale="85000" lnSpcReduction="20000"/>
          </a:bodyPr>
          <a:lstStyle/>
          <a:p>
            <a:pPr indent="270510">
              <a:lnSpc>
                <a:spcPct val="11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Составляя смету, надо тщательно продумать все статьи расходов.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Покупка продуктов питания;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Покупка снаряжения;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Оплата питания в столовых, ночлега.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Транспортные расходы и др.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Составление сметы</a:t>
            </a:r>
          </a:p>
        </p:txBody>
      </p:sp>
      <p:pic>
        <p:nvPicPr>
          <p:cNvPr id="4" name="Рисунок 3" descr="Картинки по запросу составление смет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243070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75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Питание в походе</a:t>
            </a:r>
          </a:p>
        </p:txBody>
      </p:sp>
      <p:pic>
        <p:nvPicPr>
          <p:cNvPr id="4" name="Объект 3" descr="Картинки по запросу Питание в поход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46370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8237" y="49411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27" descr="Картинки по запросу Питание в пох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6766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4722" y="4941168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коротком однодневном походе можно обойтись бутербродами и чаем </a:t>
            </a:r>
            <a:r>
              <a:rPr lang="ru-RU" altLang="ru-RU" sz="24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</a:t>
            </a:r>
            <a:r>
              <a:rPr lang="ru-RU" altLang="ru-RU" sz="2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термоса или </a:t>
            </a:r>
            <a:endParaRPr lang="ru-RU" altLang="ru-RU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кипяченым </a:t>
            </a:r>
            <a:r>
              <a:rPr lang="ru-RU" altLang="ru-RU" sz="24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костре</a:t>
            </a:r>
            <a:r>
              <a:rPr lang="ru-RU" altLang="ru-RU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5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38881"/>
            <a:ext cx="4186808" cy="276909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94360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- Личное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Снаряжение</a:t>
            </a:r>
          </a:p>
        </p:txBody>
      </p:sp>
      <p:pic>
        <p:nvPicPr>
          <p:cNvPr id="4" name="Рисунок 3" descr="Картинки по запросу Питание в похо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7691"/>
            <a:ext cx="3562350" cy="2668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1100391"/>
            <a:ext cx="217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- Групповое </a:t>
            </a:r>
          </a:p>
        </p:txBody>
      </p:sp>
      <p:pic>
        <p:nvPicPr>
          <p:cNvPr id="6" name="Рисунок 5" descr="Картинки по запросу Палатка в поход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9" y="1798351"/>
            <a:ext cx="477202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92080" y="4289579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Специальное</a:t>
            </a:r>
          </a:p>
        </p:txBody>
      </p:sp>
      <p:pic>
        <p:nvPicPr>
          <p:cNvPr id="8" name="Рисунок 7" descr="Картинки по запросу специальное снаряжение турист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64" y="4645031"/>
            <a:ext cx="5112568" cy="200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69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1628800"/>
            <a:ext cx="5065226" cy="4667264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99" y="332657"/>
            <a:ext cx="8964488" cy="1296144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поход  должен иметь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конкретную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цель!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6425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 похода  выражает  </a:t>
            </a:r>
            <a:r>
              <a:rPr lang="ru-RU" sz="2400" dirty="0">
                <a:solidFill>
                  <a:srgbClr val="FF0000"/>
                </a:solidFill>
              </a:rPr>
              <a:t>положительный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результат</a:t>
            </a:r>
            <a:r>
              <a:rPr lang="ru-RU" sz="2400" dirty="0"/>
              <a:t>,  который должен быть достигнут.</a:t>
            </a:r>
          </a:p>
        </p:txBody>
      </p:sp>
      <p:pic>
        <p:nvPicPr>
          <p:cNvPr id="8" name="Рисунок 7" descr="https://im0-tub-ru.yandex.net/i?id=088fb8b5ae1701e9603fdc29628b6c79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3813"/>
            <a:ext cx="4295378" cy="340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576064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Оздоровительные цели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ju-nona.ru/wp-content/uploads/2015/06/Kak-vernut-e%60nergiyu-e14349003406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58452"/>
            <a:ext cx="5964039" cy="408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ovetclub.ru/tim/13a36198c203b2e4a99630cf7d83b8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23030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3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5482952" cy="83774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- Познавательные цели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Учебные цели</a:t>
            </a:r>
            <a:endParaRPr lang="ru-RU" sz="3200" dirty="0"/>
          </a:p>
        </p:txBody>
      </p:sp>
      <p:pic>
        <p:nvPicPr>
          <p:cNvPr id="7" name="Рисунок 6" descr="https://im0-tub-ru.yandex.net/i?id=eb5ee194c5d8f12765bcb3a03939f317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8043"/>
            <a:ext cx="4104456" cy="353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engels-city.ru/images/stories/news/news_2012/140612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096345" cy="349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4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64807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- Спортивные цели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- Научные </a:t>
            </a:r>
            <a:r>
              <a:rPr lang="ru-RU" sz="2800" b="1" dirty="0">
                <a:solidFill>
                  <a:srgbClr val="FFFF00"/>
                </a:solidFill>
              </a:rPr>
              <a:t>цели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ttp://prirodasibiri.ru/images/news/pic/1587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64082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542f9d7e7a5e59d3d7e9fdca869cd2ea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7414"/>
            <a:ext cx="4980106" cy="296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7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535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79208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Состав группы</a:t>
            </a:r>
          </a:p>
        </p:txBody>
      </p:sp>
      <p:pic>
        <p:nvPicPr>
          <p:cNvPr id="7" name="Рисунок 6" descr="https://im0-tub-ru.yandex.net/i?id=94893714fd4e64264e7c6e2e338baf3d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87" y="980728"/>
            <a:ext cx="6912768" cy="295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0047"/>
            <a:ext cx="657383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3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Роберт Пири достиг Северного полюса в составе группы из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6 человек</a:t>
            </a:r>
            <a:r>
              <a:rPr lang="ru-RU" sz="2800" b="1" dirty="0">
                <a:effectLst/>
              </a:rPr>
              <a:t>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 descr="Картинки по запрос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794000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северный полюс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314950" cy="398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4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«</a:t>
            </a:r>
            <a:r>
              <a:rPr lang="ru-RU" dirty="0"/>
              <a:t>Кон-Тики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Тур </a:t>
            </a:r>
            <a:r>
              <a:rPr lang="ru-RU" sz="2800" b="1" dirty="0" err="1">
                <a:solidFill>
                  <a:srgbClr val="FFFF00"/>
                </a:solidFill>
              </a:rPr>
              <a:t>Хейерда́л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ru-RU" sz="2800" b="1" dirty="0"/>
              <a:t>— норвежский археолог, путешественник и писатель, автор многих книг. </a:t>
            </a:r>
          </a:p>
        </p:txBody>
      </p:sp>
      <p:pic>
        <p:nvPicPr>
          <p:cNvPr id="4" name="Рисунок 3" descr="Thor Heyerdah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376264" cy="33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remlinonline.ru/sites/default/files/articles/2017/04/28/467d4a4ca429cb8c1dd12cda3db0644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48905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6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endParaRPr lang="ru-RU" sz="2400" b="1" i="1" dirty="0" smtClean="0"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  <a:tabLst>
                <a:tab pos="4752975" algn="l"/>
              </a:tabLst>
            </a:pPr>
            <a:endParaRPr lang="ru-RU" sz="2400" b="1" i="1" dirty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Наиболее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важные вопросы: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Время и место сбора;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Порядок питания в походе;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Распределение обязанностей в группе;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Техника безопасности в походе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- Виды снаряжения необходимые в данном походе;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475297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Организация взаимодействия в группе</a:t>
            </a:r>
          </a:p>
        </p:txBody>
      </p:sp>
      <p:pic>
        <p:nvPicPr>
          <p:cNvPr id="4" name="Рисунок 3" descr="Картинки по запросу Собрание туристской групп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98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159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Бумажная</vt:lpstr>
      <vt:lpstr>               Азбука похода</vt:lpstr>
      <vt:lpstr>Каждый поход  должен иметь конкретную цель! </vt:lpstr>
      <vt:lpstr>- Оздоровительные цели</vt:lpstr>
      <vt:lpstr>Презентация PowerPoint</vt:lpstr>
      <vt:lpstr>- Спортивные цели</vt:lpstr>
      <vt:lpstr>Состав группы</vt:lpstr>
      <vt:lpstr>Роберт Пири достиг Северного полюса в составе группы из 6 человек. </vt:lpstr>
      <vt:lpstr>Тур Хейерда́л  — норвежский археолог, путешественник и писатель, автор многих книг. </vt:lpstr>
      <vt:lpstr>Организация взаимодействия в группе</vt:lpstr>
      <vt:lpstr>Распределение обязанностей</vt:lpstr>
      <vt:lpstr>Выбор и разработка маршрута</vt:lpstr>
      <vt:lpstr>Составление сметы</vt:lpstr>
      <vt:lpstr>Питание в походе</vt:lpstr>
      <vt:lpstr>Снаряжение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Костров</dc:title>
  <dc:creator>Администратор</dc:creator>
  <cp:lastModifiedBy>МихалычЪ</cp:lastModifiedBy>
  <cp:revision>31</cp:revision>
  <dcterms:created xsi:type="dcterms:W3CDTF">2017-09-18T16:33:24Z</dcterms:created>
  <dcterms:modified xsi:type="dcterms:W3CDTF">2019-01-23T11:40:16Z</dcterms:modified>
</cp:coreProperties>
</file>