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7"/>
  </p:notesMasterIdLst>
  <p:sldIdLst>
    <p:sldId id="289" r:id="rId2"/>
    <p:sldId id="290" r:id="rId3"/>
    <p:sldId id="291" r:id="rId4"/>
    <p:sldId id="256" r:id="rId5"/>
    <p:sldId id="257" r:id="rId6"/>
    <p:sldId id="258" r:id="rId7"/>
    <p:sldId id="266" r:id="rId8"/>
    <p:sldId id="267" r:id="rId9"/>
    <p:sldId id="288" r:id="rId10"/>
    <p:sldId id="259" r:id="rId11"/>
    <p:sldId id="260" r:id="rId12"/>
    <p:sldId id="261" r:id="rId13"/>
    <p:sldId id="262" r:id="rId14"/>
    <p:sldId id="270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46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F0230-D21D-485B-8A80-652764315924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BA3CE-018D-4AE8-AB90-7591745437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45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EBA3CE-018D-4AE8-AB90-7591745437D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394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07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3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923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1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89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4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8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72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88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063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0A50D0-0D57-464D-B214-6426F0AC481A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54061EC-02AB-40AB-AD1C-70C6E491281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6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3534" y="2165281"/>
            <a:ext cx="10058400" cy="102680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деятельности и реализации дополнительных общеобразовательных программ</a:t>
            </a:r>
            <a:endParaRPr lang="ru-RU" sz="4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345" y="5004261"/>
            <a:ext cx="8395855" cy="964277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Презентацию подготовила Самсонова А.С. –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заместитель директора по УВР МБОУ ДОД КЦДО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69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развития дополнительного образования детей Для достижения целей Концепции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737360"/>
            <a:ext cx="11579629" cy="444730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решить следующие задачи</a:t>
            </a:r>
            <a:r>
              <a:rPr lang="ru-RU" sz="30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30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дополнительного персонального </a:t>
            </a: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 проектирование </a:t>
            </a:r>
            <a:r>
              <a:rPr lang="ru-RU" sz="3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мотивирующих образовательных </a:t>
            </a: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сред; 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3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и общего образования</a:t>
            </a: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направленная на расширение вариативности и индивидуализации системы образования в целом</a:t>
            </a: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вариативности</a:t>
            </a:r>
            <a:r>
              <a:rPr lang="ru-RU" sz="3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качества и доступности дополнительного образования для каждого; </a:t>
            </a:r>
            <a:endParaRPr lang="ru-RU" sz="30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</a:t>
            </a:r>
            <a:r>
              <a:rPr lang="ru-RU" sz="3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дополнительного образования детей в соответствии с интересами детей, потребностями семьи и общества;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18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развития дополнительного образования детей Для достижения целей Концепции 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9135" y="1845734"/>
            <a:ext cx="11654443" cy="432231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условий для доступа каждого к глобальным знаниям и технологиям;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инфраструктуры дополнительного образования детей за счет государственной поддержки и обеспечения инвестиционной привлекательности; 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механизма финансовой поддержки права детей на участие в дополнительных общеобразовательных программах;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формирование эффективной межведомственной системы управления развитием дополнительного образования детей; </a:t>
            </a: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участия семьи и общественности в управлении развитием системы дополнительного образования детей.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современном этапе содержание дополнительных образовательных программ ориентировано на: 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6131" y="1845734"/>
            <a:ext cx="11804073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необходимых условий для личностного развития учащихся, позитивной социализации и </a:t>
            </a:r>
            <a:r>
              <a:rPr lang="ru-RU" sz="26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профессионального; </a:t>
            </a:r>
            <a:r>
              <a:rPr lang="ru-RU" sz="2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индивидуальных потребностей учащихся в интеллектуальном, художественно-эстетическом, нравственном развитии, а также в занятиях физической культурой и спортом, научно- </a:t>
            </a:r>
            <a:r>
              <a:rPr lang="ru-RU" sz="26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техническим; </a:t>
            </a:r>
            <a:r>
              <a:rPr lang="ru-RU" sz="2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и развитие творческих способностей учащихся, выявление, развитие и поддержку </a:t>
            </a:r>
            <a:r>
              <a:rPr lang="ru-RU" sz="26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талантливых; </a:t>
            </a:r>
            <a:r>
              <a:rPr lang="ru-RU" sz="2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духовно-нравственного, гражданского, патриотического, трудового воспитания учащихся</a:t>
            </a:r>
            <a:r>
              <a:rPr lang="ru-RU" sz="26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;; </a:t>
            </a:r>
            <a:r>
              <a:rPr lang="ru-RU" sz="2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культуры здорового и безопасного образа жизни, укрепление здоровья </a:t>
            </a:r>
            <a:r>
              <a:rPr lang="ru-RU" sz="26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учащихся; </a:t>
            </a:r>
            <a:r>
              <a:rPr lang="ru-RU" sz="2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спортивного резерва и спортсменов высокого класса в соответствии с федеральными стандартами спортивной подготовки, в том числе из числа учащихся с ограниченными возможностями здоровья, </a:t>
            </a:r>
            <a:r>
              <a:rPr lang="ru-RU" sz="26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детей-инвалидов.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78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68989"/>
            <a:ext cx="10058400" cy="72754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дополнительного образования детей </a:t>
            </a:r>
            <a:r>
              <a:rPr lang="ru-RU" sz="36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193" y="1737360"/>
            <a:ext cx="11870574" cy="40233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дополнительного образования механизмов нормативной регламентации, что не всегда обеспечивает предоставление услуг достойного качества Инфраструктура дополнительного образования детей отстает от современных требований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отток наиболее квалифицированных кадров Обновление содержания дополнительного образования детей происходит медленно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системы, позволяющий реализовать механизм мотивации семей, выявления талантливых детей, и мониторинга эффективности работы организаций дополнительного образования Существующая система нормативного регулирования ограничивает возможности использования потенциала негосударственного сектора для расширения объема и спектра услуг дополнительного образования, модернизации инфраструктуры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331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444444"/>
                </a:solidFill>
                <a:latin typeface="Open Sans"/>
              </a:rPr>
              <a:t> </a:t>
            </a:r>
            <a:r>
              <a:rPr lang="ru-RU" sz="32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дополнительного образования детей участие в вариативных развивающих</a:t>
            </a:r>
            <a:r>
              <a:rPr lang="ru-RU" sz="3600" dirty="0">
                <a:solidFill>
                  <a:srgbClr val="444444"/>
                </a:solidFill>
                <a:latin typeface="Open Sans"/>
              </a:rPr>
              <a:t> 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694" y="1646229"/>
            <a:ext cx="11737571" cy="402336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вариативных развивающих образовательных программах на основе добровольного выбора детей (семей); возможность выбора режима и темпа освоения образовательных программ, выстраивания индивидуальных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траекторий;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пробы и ошибки, возможность смены образовательных программ, педагогов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организаций;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неформализованность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образования, организации образовательного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процесса; вариативный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оценки образовательных результатов; тесная связь с практикой, ориентация на создание конкретного персонального продукта и его публичную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на практике применить полученные знания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навыки; разновозрастный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объединений; возможность выбрать себе педагога, наставника,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тренера.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65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9996" y="352815"/>
            <a:ext cx="8092681" cy="831908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Концепции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4277" y="1920240"/>
            <a:ext cx="10058400" cy="402336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этап - 2014 - 2017 годы </a:t>
            </a:r>
            <a:endParaRPr lang="ru-RU" sz="3200" b="1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32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- 2018 - 2020 годы 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98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общего образования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 1350 часов на уровне начального общего образования;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 1750 часов на уровне основного общего образования;</a:t>
            </a: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 700 часов на уровне среднего общего образования.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79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общего образования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является обязательной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выбора направлений и форм внеурочной деятельности имеют родители обучающиеся при учете его мнения до завершения получения ребенком основного общего образования.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6908" y="2497974"/>
            <a:ext cx="10058400" cy="177476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444444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Утверждена </a:t>
            </a:r>
            <a:r>
              <a:rPr lang="ru-RU" sz="4000" b="1" dirty="0">
                <a:solidFill>
                  <a:srgbClr val="444444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распоряжением ПРАВИТЕЛЬСТВА РОССИЙСКОЙ ФЕДЕРАЦИИ от 4 сентября 2014 г. 1726-р от 4 сентября 2014 г. 1726-р </a:t>
            </a:r>
            <a:endParaRPr lang="ru-RU" sz="4000" b="1" dirty="0"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29" y="842212"/>
            <a:ext cx="11787447" cy="165576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444444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Концепция развития дополнительного образования детей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2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Официальные документы об образовании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3589" y="3424859"/>
            <a:ext cx="10515600" cy="4351338"/>
          </a:xfrm>
        </p:spPr>
        <p:txBody>
          <a:bodyPr/>
          <a:lstStyle/>
          <a:p>
            <a:r>
              <a:rPr lang="ru-RU" sz="12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26327" y="884360"/>
            <a:ext cx="8046721" cy="645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127230"/>
            <a:ext cx="104006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Путин "Строительство справедливости. Социальная политика для России" (предвыборная статья)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7 мая 2012 г. 599 «О мерах по реализации государственной политики в области образования и науки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2012 г. N 273-ФЗ. «Об образовании в Российской Федерации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Межведомственная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развития дополнительного детей в Российской Федерации до 2020 года - проект (2013 г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847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4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«Будущего нет - оно делается нами» Лев Толстой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046548"/>
            <a:ext cx="10515600" cy="14495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- Система взглядов на что- </a:t>
            </a:r>
            <a:r>
              <a:rPr lang="ru-RU" sz="40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нибудь</a:t>
            </a: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основная мысль Концепция - (от лат. </a:t>
            </a:r>
            <a:r>
              <a:rPr lang="ru-RU" sz="40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conceptio</a:t>
            </a: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понимание - система), определенный способ понимания, трактовки каких-либо явлений, основная точка зрения, руководящая идея для их освещения; ведущий </a:t>
            </a:r>
            <a:r>
              <a:rPr lang="ru-RU" sz="40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замысел.</a:t>
            </a:r>
            <a:r>
              <a:rPr lang="ru-RU" sz="40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68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42454"/>
            <a:ext cx="105156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ru-RU" sz="3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1451" y="1876903"/>
            <a:ext cx="10515600" cy="4351338"/>
          </a:xfrm>
        </p:spPr>
        <p:txBody>
          <a:bodyPr>
            <a:normAutofit fontScale="85000" lnSpcReduction="10000"/>
          </a:bodyPr>
          <a:lstStyle/>
          <a:p>
            <a:r>
              <a:rPr lang="ru-RU" sz="3200" dirty="0" err="1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I.Общие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положения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II.Состояние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проблемы дополнительного образования детей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III.Цели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задачи развития дополнительного образования детей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IV.Принципы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политики развития дополнительного образования детей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V.Основные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развития дополнительного образования детей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VI.Основные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реализации Концепции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VII.Этапы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Концепции </a:t>
            </a:r>
            <a:endParaRPr lang="ru-RU" sz="3200" dirty="0" smtClean="0">
              <a:solidFill>
                <a:srgbClr val="44444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err="1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VIII.Ожидаемые</a:t>
            </a:r>
            <a:r>
              <a:rPr lang="ru-RU" sz="3200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Концепции 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31893" y="1107462"/>
            <a:ext cx="59375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Концепции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36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400" b="1" dirty="0" smtClean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развития дополнительного образования детей 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066" y="2174759"/>
            <a:ext cx="11514512" cy="4351338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Целями Концепции являются: обеспечение прав ребенка на развитие, личностное самоопределение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самореализацию; расширение возможностей для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удовлетворения разнообразных интересов детей и их семей в сфере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 развитие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потенциала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общества.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248747"/>
            <a:ext cx="10806545" cy="99816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учреждения дополнительного образования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дополнительного образования детей – тип образовательного учреждения, </a:t>
            </a:r>
            <a:r>
              <a:rPr lang="ru-RU" sz="3600" b="1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 которого </a:t>
            </a:r>
            <a:r>
              <a:rPr lang="ru-RU" sz="3600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b="1" i="1" u="sng" dirty="0">
                <a:solidFill>
                  <a:srgbClr val="44444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мотивации личности к познанию и творчеству, реализация дополнительных образовательных программ и услуг в интересах личности, общества, государства.</a:t>
            </a:r>
            <a:endParaRPr lang="ru-RU" sz="36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4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756</TotalTime>
  <Words>821</Words>
  <Application>Microsoft Office PowerPoint</Application>
  <PresentationFormat>Широкоэкранный</PresentationFormat>
  <Paragraphs>58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MS Gothic</vt:lpstr>
      <vt:lpstr>Calibri</vt:lpstr>
      <vt:lpstr>Calibri Light</vt:lpstr>
      <vt:lpstr>Open Sans</vt:lpstr>
      <vt:lpstr>Times New Roman</vt:lpstr>
      <vt:lpstr>Ретро</vt:lpstr>
      <vt:lpstr> Организация внеурочной деятельности и реализации дополнительных общеобразовательных программ</vt:lpstr>
      <vt:lpstr>В соответствии с ФГОС общего образования</vt:lpstr>
      <vt:lpstr>В соответствии с ФГОС общего образования</vt:lpstr>
      <vt:lpstr>Утверждена распоряжением ПРАВИТЕЛЬСТВА РОССИЙСКОЙ ФЕДЕРАЦИИ от 4 сентября 2014 г. 1726-р от 4 сентября 2014 г. 1726-р </vt:lpstr>
      <vt:lpstr>Официальные документы об образовании </vt:lpstr>
      <vt:lpstr>«Будущего нет - оно делается нами» Лев Толстой</vt:lpstr>
      <vt:lpstr> </vt:lpstr>
      <vt:lpstr> Цели и задачи развития дополнительного образования детей </vt:lpstr>
      <vt:lpstr>Цель и задачи учреждения дополнительного образования</vt:lpstr>
      <vt:lpstr>Цели и задачи развития дополнительного образования детей Для достижения целей Концепции </vt:lpstr>
      <vt:lpstr>Цели и задачи развития дополнительного образования детей Для достижения целей Концепции </vt:lpstr>
      <vt:lpstr>На современном этапе содержание дополнительных образовательных программ ориентировано на: </vt:lpstr>
      <vt:lpstr>Проблемы дополнительного образования детей  </vt:lpstr>
      <vt:lpstr> Преимущества дополнительного образования детей участие в вариативных развивающих </vt:lpstr>
      <vt:lpstr>Этапы реализации Концепции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49</cp:revision>
  <dcterms:created xsi:type="dcterms:W3CDTF">2016-04-13T08:24:37Z</dcterms:created>
  <dcterms:modified xsi:type="dcterms:W3CDTF">2016-05-17T10:56:11Z</dcterms:modified>
</cp:coreProperties>
</file>